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66" r:id="rId5"/>
    <p:sldId id="264" r:id="rId6"/>
    <p:sldId id="259" r:id="rId7"/>
    <p:sldId id="260" r:id="rId8"/>
    <p:sldId id="267" r:id="rId9"/>
    <p:sldId id="268" r:id="rId10"/>
    <p:sldId id="261" r:id="rId11"/>
    <p:sldId id="262" r:id="rId12"/>
    <p:sldId id="269" r:id="rId13"/>
    <p:sldId id="263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3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C3300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24" autoAdjust="0"/>
    <p:restoredTop sz="94660"/>
  </p:normalViewPr>
  <p:slideViewPr>
    <p:cSldViewPr snapToGrid="0">
      <p:cViewPr varScale="1">
        <p:scale>
          <a:sx n="58" d="100"/>
          <a:sy n="58" d="100"/>
        </p:scale>
        <p:origin x="51" y="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FA2A7-461E-4235-9DBF-B7860B62C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5A2B5B-34EC-4A85-A0A3-68CC242AE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00944F-65B0-4B5C-8EAC-365305DF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7E58F9-A2B0-43EC-9F43-000EAAD2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845173-2840-4553-ACD1-8288A51E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365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A7C62-FB0F-4CE5-9F55-9F25DE6E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BE2282-10BC-4CCC-972E-B717A02A3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A25A04-0244-428D-83CA-9F494BE8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0570A5-4A07-4D02-9F67-284E355E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349B86-AD92-45A8-A818-0D2D3A9A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1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F8E23A-8661-440F-9F4D-273632AF6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F72A23-29A2-4DC8-98DE-7A1F9F6CE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1F9F5-075D-4FE1-8EE1-E4838F1A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98A6B-FC3B-4377-8379-0D888551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BC747-1AF7-4411-B9F6-C1932E8E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3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481D8-9F0A-4A12-9681-591BDAF8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F8771-BEC4-4777-986F-43639CB3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97241E-239F-4940-BE5B-2A0F54052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722AC-4B0A-4D94-8852-5CCF0EFA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188C5-8F72-4BE2-9381-CDB688BB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04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481A-1E16-4535-BD9C-A113F976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FAE762-14C9-4601-8475-846254285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AB46E0-DD9F-4745-B147-83F8FD06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FC415F-E6D8-463E-8426-0BA6794B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3A9903-A272-44C5-9FD5-D77F240C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03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D81E5-334F-4CCB-8156-B29BDA6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65B98-ECDF-4E7D-A1A7-2CD0924AC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6D8FBC-204A-451B-967A-3A5B3E1C2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960A0D-3091-4C6B-BECE-5C3DB30E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73C253-461A-44CF-B58E-A4BEFADA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5B5DAD-14B0-4219-9A72-A8F82C6B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5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48D51-EBB9-4F23-9132-49314A28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BD6D9C-28D0-477C-BF1E-B8598DA5A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B07991-2812-48E1-8944-FD3769BE2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62B748-FE07-4704-B62A-E30934008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1D8CF3-DB2B-4074-AB23-B5120186A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B913C9-CEF8-4D8F-B9E9-3AC7B0C0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731AC0-DFF8-452D-8616-267DE6B1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677A68-AF97-48BF-B5A7-5CEC8D9B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0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A7D3D-368A-464E-91DD-ABC12D1A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681450-641B-4DDE-BECE-559664AA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1D0202-CD14-4703-8346-C1E24DF84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A0C11A-5705-4EEE-B42C-FF8339BD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77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5B20F2-912F-4B19-84A1-5CED37BC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2BEDF3-08B1-45DD-B7AD-3E7A1535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887D4B-F3D1-47CC-AE09-7493BCFD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64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4AF11-4A12-45C6-83EE-07F1FE1B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EF69A-598A-40E5-B1A4-621DEB371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CDD1A5-412E-46D1-9251-04C5A477F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295E80-4BBD-4EA0-AC3F-0183B8C6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CB4F1C-764D-459B-8068-2A006507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E00C0B-BD6E-49F4-919C-39D37B64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44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776AA-F8AF-4235-AF91-F0886B67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79D6EE-40D9-4DA5-A805-CB52F14F7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FAB049-F00D-4E26-9A00-05593BE43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612D3-FAF6-4A46-B3AF-3905E1CA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B42236-5B22-4FB7-B2CE-51523F08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6D12B1-5529-4007-90E5-8A1BDA65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37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7D13EE-B86C-4678-AB54-0B3891EE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ADDF70-00B6-4D03-B5A3-0D14E67CB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56FCD3-D558-4236-8AF3-4E503780E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1D239-0A90-415B-ABB3-0E0A1B18820D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61F590-761C-4C08-A5BB-AFC6DDBD3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230481-011C-4EDE-AD55-0C98FEEE3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BD6D4-748D-4DF9-B547-AD3110139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3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hunt.co/" TargetMode="Externa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lor.adobe.com/zh/create/color-whee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" TargetMode="External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zhongguose.com/" TargetMode="Externa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zhongguose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rocesson.com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iudana.com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FU4y1P7d6?p=1&amp;share_medium=iphone&amp;share_plat=ios&amp;share_session_id=AFF3D0A6-357F-4864-8274-B13A12436BCD&amp;share_source=COPY&amp;share_tag=s_i&amp;timestamp=1633717141&amp;unique_k=jTW0JW" TargetMode="External"/><Relationship Id="rId2" Type="http://schemas.openxmlformats.org/officeDocument/2006/relationships/hyperlink" Target="https://www.bilibili.com/video/BV1pe411W7Tc?p=1&amp;share_medium=iphone&amp;share_plat=ios&amp;share_session_id=179C1B24-F057-4B41-9BE7-53B545B39BF5&amp;share_source=COPY&amp;share_tag=s_i&amp;timestamp=1633717004&amp;unique_k=upvrnE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miz.com/" TargetMode="External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1ppt.com/" TargetMode="External"/><Relationship Id="rId4" Type="http://schemas.openxmlformats.org/officeDocument/2006/relationships/image" Target="../media/image23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z34y1S7Py?p=1&amp;share_medium=iphone&amp;share_plat=ios&amp;share_session_id=1EC832C2-8B79-4DD9-815A-77CD139703DD&amp;share_source=COPY&amp;share_tag=s_i&amp;timestamp=1633715995&amp;unique_k=uNg2dT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B605B8C-25BC-4A8C-925C-3204AC3E29D1}"/>
              </a:ext>
            </a:extLst>
          </p:cNvPr>
          <p:cNvSpPr/>
          <p:nvPr/>
        </p:nvSpPr>
        <p:spPr>
          <a:xfrm>
            <a:off x="-1" y="2155377"/>
            <a:ext cx="12192001" cy="2381123"/>
          </a:xfrm>
          <a:prstGeom prst="rect">
            <a:avLst/>
          </a:prstGeom>
          <a:solidFill>
            <a:srgbClr val="CC33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52356F-6835-4A8F-9376-5815D87663C2}"/>
              </a:ext>
            </a:extLst>
          </p:cNvPr>
          <p:cNvSpPr txBox="1"/>
          <p:nvPr/>
        </p:nvSpPr>
        <p:spPr>
          <a:xfrm>
            <a:off x="5109286" y="2852852"/>
            <a:ext cx="61746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PPT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内训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259FE5-A3BA-437C-81B2-84EFBA83F0EC}"/>
              </a:ext>
            </a:extLst>
          </p:cNvPr>
          <p:cNvSpPr txBox="1"/>
          <p:nvPr/>
        </p:nvSpPr>
        <p:spPr>
          <a:xfrm>
            <a:off x="6953877" y="3776182"/>
            <a:ext cx="248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By </a:t>
            </a:r>
            <a:r>
              <a:rPr lang="zh-CN" altLang="en-US" dirty="0">
                <a:solidFill>
                  <a:schemeClr val="bg1"/>
                </a:solidFill>
              </a:rPr>
              <a:t>男波豌</a:t>
            </a:r>
          </a:p>
        </p:txBody>
      </p:sp>
    </p:spTree>
    <p:extLst>
      <p:ext uri="{BB962C8B-B14F-4D97-AF65-F5344CB8AC3E}">
        <p14:creationId xmlns:p14="http://schemas.microsoft.com/office/powerpoint/2010/main" val="47238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8A94015-6284-470B-B4B3-B5FD9526E250}"/>
              </a:ext>
            </a:extLst>
          </p:cNvPr>
          <p:cNvSpPr/>
          <p:nvPr/>
        </p:nvSpPr>
        <p:spPr>
          <a:xfrm>
            <a:off x="3020570" y="1555975"/>
            <a:ext cx="6572887" cy="4292103"/>
          </a:xfrm>
          <a:prstGeom prst="rect">
            <a:avLst/>
          </a:prstGeom>
          <a:solidFill>
            <a:srgbClr val="CC33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464789-723C-4681-B09E-62A3272E10B7}"/>
              </a:ext>
            </a:extLst>
          </p:cNvPr>
          <p:cNvSpPr txBox="1"/>
          <p:nvPr/>
        </p:nvSpPr>
        <p:spPr>
          <a:xfrm>
            <a:off x="5643276" y="1838006"/>
            <a:ext cx="163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66987-04E3-412D-AE11-82700F6DFCE0}"/>
              </a:ext>
            </a:extLst>
          </p:cNvPr>
          <p:cNvSpPr txBox="1"/>
          <p:nvPr/>
        </p:nvSpPr>
        <p:spPr>
          <a:xfrm>
            <a:off x="5643276" y="2586003"/>
            <a:ext cx="163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3EF4C9-8741-4634-85AD-218D7EAA7A14}"/>
              </a:ext>
            </a:extLst>
          </p:cNvPr>
          <p:cNvSpPr txBox="1"/>
          <p:nvPr/>
        </p:nvSpPr>
        <p:spPr>
          <a:xfrm>
            <a:off x="5643276" y="4136149"/>
            <a:ext cx="163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图片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21D15F-6B6D-4EF9-88B8-7327630D70F1}"/>
              </a:ext>
            </a:extLst>
          </p:cNvPr>
          <p:cNvSpPr txBox="1"/>
          <p:nvPr/>
        </p:nvSpPr>
        <p:spPr>
          <a:xfrm>
            <a:off x="5636019" y="4911222"/>
            <a:ext cx="163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25A17B-4390-44DC-AE1A-5D70B9104468}"/>
              </a:ext>
            </a:extLst>
          </p:cNvPr>
          <p:cNvSpPr txBox="1"/>
          <p:nvPr/>
        </p:nvSpPr>
        <p:spPr>
          <a:xfrm>
            <a:off x="5643276" y="3361076"/>
            <a:ext cx="163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动画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842419-49EB-4EF9-8565-2B3A460DECA4}"/>
              </a:ext>
            </a:extLst>
          </p:cNvPr>
          <p:cNvSpPr txBox="1"/>
          <p:nvPr/>
        </p:nvSpPr>
        <p:spPr>
          <a:xfrm>
            <a:off x="7802746" y="3702027"/>
            <a:ext cx="1914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排版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C6B63FD4-94CF-4CBA-B03B-57F7BDEB947A}"/>
              </a:ext>
            </a:extLst>
          </p:cNvPr>
          <p:cNvSpPr/>
          <p:nvPr/>
        </p:nvSpPr>
        <p:spPr>
          <a:xfrm>
            <a:off x="6752897" y="2801006"/>
            <a:ext cx="527335" cy="2482193"/>
          </a:xfrm>
          <a:prstGeom prst="rightBrace">
            <a:avLst>
              <a:gd name="adj1" fmla="val 60714"/>
              <a:gd name="adj2" fmla="val 4692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66E2FBA4-E878-48FE-80A9-85379557BEF7}"/>
              </a:ext>
            </a:extLst>
          </p:cNvPr>
          <p:cNvSpPr/>
          <p:nvPr/>
        </p:nvSpPr>
        <p:spPr>
          <a:xfrm>
            <a:off x="5123543" y="1989138"/>
            <a:ext cx="320816" cy="942417"/>
          </a:xfrm>
          <a:prstGeom prst="leftBrace">
            <a:avLst>
              <a:gd name="adj1" fmla="val 42060"/>
              <a:gd name="adj2" fmla="val 5295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6FCFD4-E14B-4945-8547-C462496FEEC3}"/>
              </a:ext>
            </a:extLst>
          </p:cNvPr>
          <p:cNvSpPr txBox="1"/>
          <p:nvPr/>
        </p:nvSpPr>
        <p:spPr>
          <a:xfrm>
            <a:off x="3712019" y="2099584"/>
            <a:ext cx="120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B08E0-A098-4508-9AE6-6F0B543C9CB7}"/>
              </a:ext>
            </a:extLst>
          </p:cNvPr>
          <p:cNvSpPr txBox="1"/>
          <p:nvPr/>
        </p:nvSpPr>
        <p:spPr>
          <a:xfrm>
            <a:off x="4420684" y="737125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一份优质的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860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13C432-A9A5-4181-878A-C425F1AB2EA8}"/>
              </a:ext>
            </a:extLst>
          </p:cNvPr>
          <p:cNvSpPr txBox="1"/>
          <p:nvPr/>
        </p:nvSpPr>
        <p:spPr>
          <a:xfrm>
            <a:off x="5406475" y="1228406"/>
            <a:ext cx="1636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4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endParaRPr lang="en-US" altLang="zh-CN" sz="4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A9929-63BB-4DEE-9557-06346B4C0ABC}"/>
              </a:ext>
            </a:extLst>
          </p:cNvPr>
          <p:cNvSpPr txBox="1"/>
          <p:nvPr/>
        </p:nvSpPr>
        <p:spPr>
          <a:xfrm>
            <a:off x="3323492" y="2305888"/>
            <a:ext cx="5545016" cy="371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/>
              <a:t>逻辑顺畅自然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r>
              <a:rPr lang="zh-CN" altLang="en-US" sz="3200" dirty="0"/>
              <a:t>语言简洁有力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r>
              <a:rPr lang="zh-CN" altLang="en-US" sz="3200" dirty="0"/>
              <a:t>重点突出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r>
              <a:rPr lang="zh-CN" altLang="en-US" sz="3200" dirty="0"/>
              <a:t>数据可视化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r>
              <a:rPr lang="zh-CN" altLang="en-US" sz="3200" dirty="0"/>
              <a:t>节奏与时间的把握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8169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13C432-A9A5-4181-878A-C425F1AB2EA8}"/>
              </a:ext>
            </a:extLst>
          </p:cNvPr>
          <p:cNvSpPr txBox="1"/>
          <p:nvPr/>
        </p:nvSpPr>
        <p:spPr>
          <a:xfrm>
            <a:off x="5406475" y="1228406"/>
            <a:ext cx="1636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4400" b="1" dirty="0">
                <a:ea typeface="微软雅黑 Light" panose="020B0502040204020203" pitchFamily="34" charset="-122"/>
              </a:rPr>
              <a:t>风格</a:t>
            </a:r>
            <a:endParaRPr lang="en-US" altLang="zh-CN" sz="4400" b="1" dirty="0">
              <a:ea typeface="微软雅黑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A9929-63BB-4DEE-9557-06346B4C0ABC}"/>
              </a:ext>
            </a:extLst>
          </p:cNvPr>
          <p:cNvSpPr txBox="1"/>
          <p:nvPr/>
        </p:nvSpPr>
        <p:spPr>
          <a:xfrm>
            <a:off x="3323492" y="2305888"/>
            <a:ext cx="5545016" cy="16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/>
              <a:t>Less is more.</a:t>
            </a:r>
          </a:p>
          <a:p>
            <a:pPr algn="ctr">
              <a:lnSpc>
                <a:spcPct val="150000"/>
              </a:lnSpc>
            </a:pPr>
            <a:r>
              <a:rPr lang="zh-CN" altLang="en-US" sz="3600" dirty="0"/>
              <a:t>语言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455D4A-487C-4F52-BDD2-B55EF62B8EDD}"/>
              </a:ext>
            </a:extLst>
          </p:cNvPr>
          <p:cNvSpPr txBox="1"/>
          <p:nvPr/>
        </p:nvSpPr>
        <p:spPr>
          <a:xfrm flipH="1">
            <a:off x="5567874" y="4154856"/>
            <a:ext cx="131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配色</a:t>
            </a:r>
          </a:p>
        </p:txBody>
      </p:sp>
    </p:spTree>
    <p:extLst>
      <p:ext uri="{BB962C8B-B14F-4D97-AF65-F5344CB8AC3E}">
        <p14:creationId xmlns:p14="http://schemas.microsoft.com/office/powerpoint/2010/main" val="3785531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5438921" y="1118579"/>
            <a:ext cx="131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配色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AB67CC-EB80-4913-8B4A-702B19271F2C}"/>
              </a:ext>
            </a:extLst>
          </p:cNvPr>
          <p:cNvSpPr txBox="1"/>
          <p:nvPr/>
        </p:nvSpPr>
        <p:spPr>
          <a:xfrm flipH="1">
            <a:off x="4817010" y="2649414"/>
            <a:ext cx="274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取色器（吸管）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802983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5438921" y="1118579"/>
            <a:ext cx="131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配色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AB67CC-EB80-4913-8B4A-702B19271F2C}"/>
              </a:ext>
            </a:extLst>
          </p:cNvPr>
          <p:cNvSpPr txBox="1"/>
          <p:nvPr/>
        </p:nvSpPr>
        <p:spPr>
          <a:xfrm flipH="1">
            <a:off x="5205756" y="2579076"/>
            <a:ext cx="274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色采</a:t>
            </a:r>
            <a:r>
              <a:rPr lang="en-US" altLang="zh-CN" sz="3200" dirty="0"/>
              <a:t>App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75E362-D222-4DB5-971C-7A5D25179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t="7112" r="39445" b="65925"/>
          <a:stretch/>
        </p:blipFill>
        <p:spPr>
          <a:xfrm>
            <a:off x="4037376" y="3694150"/>
            <a:ext cx="4377751" cy="14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5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F3F65BA-4D48-41BE-B18A-32BB6EAE4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r="23695" b="40025"/>
          <a:stretch/>
        </p:blipFill>
        <p:spPr>
          <a:xfrm>
            <a:off x="2183912" y="1913624"/>
            <a:ext cx="8121794" cy="38257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5438921" y="1118579"/>
            <a:ext cx="131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配色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FEA7A6-529B-4403-83DE-E7FAEC3DF28D}"/>
              </a:ext>
            </a:extLst>
          </p:cNvPr>
          <p:cNvSpPr txBox="1"/>
          <p:nvPr/>
        </p:nvSpPr>
        <p:spPr>
          <a:xfrm>
            <a:off x="3070890" y="5814536"/>
            <a:ext cx="6347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  <a:hlinkClick r:id="rId3"/>
              </a:rPr>
              <a:t>www.colorhunt.co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9919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5438921" y="1118579"/>
            <a:ext cx="131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配色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FEA7A6-529B-4403-83DE-E7FAEC3DF28D}"/>
              </a:ext>
            </a:extLst>
          </p:cNvPr>
          <p:cNvSpPr txBox="1"/>
          <p:nvPr/>
        </p:nvSpPr>
        <p:spPr>
          <a:xfrm>
            <a:off x="3070891" y="5830215"/>
            <a:ext cx="6347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hlinkClick r:id="rId2"/>
              </a:rPr>
              <a:t>色輪、調色盤產生器 </a:t>
            </a:r>
            <a:r>
              <a:rPr lang="en-US" altLang="zh-CN" sz="2400" dirty="0">
                <a:hlinkClick r:id="rId2"/>
              </a:rPr>
              <a:t>| Adobe Color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D124B-9096-482F-82A3-3F7DEF13D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91" y="2075503"/>
            <a:ext cx="6726253" cy="34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7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4F5FBA9-B9C1-449E-BC61-AA6105AF78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7"/>
          <a:stretch/>
        </p:blipFill>
        <p:spPr>
          <a:xfrm>
            <a:off x="1543741" y="1774919"/>
            <a:ext cx="9402136" cy="41714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5438921" y="1118579"/>
            <a:ext cx="131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配色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240A39-D0FC-4F1B-9BE6-60CD28D204A9}"/>
              </a:ext>
            </a:extLst>
          </p:cNvPr>
          <p:cNvSpPr txBox="1"/>
          <p:nvPr/>
        </p:nvSpPr>
        <p:spPr>
          <a:xfrm>
            <a:off x="3003587" y="5954944"/>
            <a:ext cx="648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https://uigradients.com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025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5438921" y="1118579"/>
            <a:ext cx="131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配色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7F4AF1-857F-44D0-BBCF-59D387791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4"/>
          <a:stretch/>
        </p:blipFill>
        <p:spPr>
          <a:xfrm>
            <a:off x="1760631" y="2179393"/>
            <a:ext cx="8987196" cy="39032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CFB0BAB-F2AB-47C8-AAE7-59408EEA12CA}"/>
              </a:ext>
            </a:extLst>
          </p:cNvPr>
          <p:cNvSpPr txBox="1"/>
          <p:nvPr/>
        </p:nvSpPr>
        <p:spPr>
          <a:xfrm>
            <a:off x="3013008" y="6112814"/>
            <a:ext cx="648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http://zhongguose.com/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792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4686148" y="1118579"/>
            <a:ext cx="264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素材网站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EAB71-B082-4230-9E67-CEF95463D6EF}"/>
              </a:ext>
            </a:extLst>
          </p:cNvPr>
          <p:cNvSpPr txBox="1"/>
          <p:nvPr/>
        </p:nvSpPr>
        <p:spPr>
          <a:xfrm flipH="1">
            <a:off x="2019662" y="2104572"/>
            <a:ext cx="112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icon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2AC11E-9BBC-4F60-ACC5-7180F31E13D1}"/>
              </a:ext>
            </a:extLst>
          </p:cNvPr>
          <p:cNvSpPr txBox="1"/>
          <p:nvPr/>
        </p:nvSpPr>
        <p:spPr>
          <a:xfrm>
            <a:off x="2815772" y="2236178"/>
            <a:ext cx="6482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http://zhongguose.com/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C3CDFE-23E2-4664-AEB9-20237D24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45" y="2705893"/>
            <a:ext cx="9163269" cy="415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32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15DB6B-5498-4414-99C8-AB1DE63F5824}"/>
              </a:ext>
            </a:extLst>
          </p:cNvPr>
          <p:cNvSpPr/>
          <p:nvPr/>
        </p:nvSpPr>
        <p:spPr>
          <a:xfrm>
            <a:off x="700088" y="670032"/>
            <a:ext cx="2144487" cy="646332"/>
          </a:xfrm>
          <a:prstGeom prst="rect">
            <a:avLst/>
          </a:prstGeom>
          <a:solidFill>
            <a:srgbClr val="CC33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5A94B3-5A50-4368-B43F-D4CF405186AE}"/>
              </a:ext>
            </a:extLst>
          </p:cNvPr>
          <p:cNvSpPr txBox="1"/>
          <p:nvPr/>
        </p:nvSpPr>
        <p:spPr>
          <a:xfrm flipH="1">
            <a:off x="772885" y="684875"/>
            <a:ext cx="21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关于内训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D13E6D-C0A1-48E3-A7BD-3D76BD10CE7C}"/>
              </a:ext>
            </a:extLst>
          </p:cNvPr>
          <p:cNvSpPr txBox="1"/>
          <p:nvPr/>
        </p:nvSpPr>
        <p:spPr>
          <a:xfrm>
            <a:off x="4384768" y="2234091"/>
            <a:ext cx="68710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· </a:t>
            </a:r>
            <a:r>
              <a:rPr lang="zh-CN" altLang="en-US" sz="3200" dirty="0"/>
              <a:t>目的</a:t>
            </a:r>
            <a:r>
              <a:rPr lang="en-US" altLang="zh-CN" sz="3200" dirty="0"/>
              <a:t>—</a:t>
            </a:r>
            <a:r>
              <a:rPr lang="zh-CN" altLang="en-US" sz="3200" dirty="0"/>
              <a:t>引路与交流</a:t>
            </a:r>
            <a:endParaRPr lang="en-US" altLang="zh-CN" sz="3200" dirty="0"/>
          </a:p>
          <a:p>
            <a:endParaRPr lang="en-US" altLang="zh-CN" dirty="0"/>
          </a:p>
          <a:p>
            <a:r>
              <a:rPr lang="en-US" altLang="zh-CN" sz="3200" dirty="0"/>
              <a:t>· </a:t>
            </a:r>
            <a:r>
              <a:rPr lang="zh-CN" altLang="en-US" sz="3200" dirty="0"/>
              <a:t>过程</a:t>
            </a:r>
            <a:r>
              <a:rPr lang="en-US" altLang="zh-CN" sz="3200" dirty="0"/>
              <a:t>—</a:t>
            </a:r>
            <a:r>
              <a:rPr lang="zh-CN" altLang="en-US" sz="3200" dirty="0"/>
              <a:t>倾听与尊重</a:t>
            </a:r>
            <a:endParaRPr lang="en-US" altLang="zh-CN" sz="3200" dirty="0"/>
          </a:p>
          <a:p>
            <a:endParaRPr lang="en-US" altLang="zh-CN" dirty="0"/>
          </a:p>
          <a:p>
            <a:r>
              <a:rPr lang="en-US" altLang="zh-CN" sz="3200" dirty="0"/>
              <a:t>· </a:t>
            </a:r>
            <a:r>
              <a:rPr lang="zh-CN" altLang="en-US" sz="3200" dirty="0"/>
              <a:t>要求</a:t>
            </a:r>
            <a:r>
              <a:rPr lang="en-US" altLang="zh-CN" sz="3200" dirty="0"/>
              <a:t>—</a:t>
            </a:r>
            <a:r>
              <a:rPr lang="zh-CN" altLang="en-US" sz="3200" dirty="0"/>
              <a:t>自主的探索</a:t>
            </a:r>
            <a:endParaRPr lang="en-US" altLang="zh-CN" sz="3200" dirty="0"/>
          </a:p>
          <a:p>
            <a:endParaRPr lang="en-US" altLang="zh-CN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58148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4686148" y="1118579"/>
            <a:ext cx="264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素材网站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EAB71-B082-4230-9E67-CEF95463D6EF}"/>
              </a:ext>
            </a:extLst>
          </p:cNvPr>
          <p:cNvSpPr txBox="1"/>
          <p:nvPr/>
        </p:nvSpPr>
        <p:spPr>
          <a:xfrm flipH="1">
            <a:off x="2308861" y="2061030"/>
            <a:ext cx="100417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思维导图： </a:t>
            </a:r>
            <a:r>
              <a:rPr lang="en-US" altLang="zh-CN" sz="2800" dirty="0"/>
              <a:t>X-mind  </a:t>
            </a:r>
            <a:r>
              <a:rPr lang="zh-CN" altLang="en-US" sz="2800" dirty="0"/>
              <a:t>幕布</a:t>
            </a:r>
            <a:endParaRPr lang="en-US" altLang="zh-CN" sz="2800" dirty="0"/>
          </a:p>
          <a:p>
            <a:r>
              <a:rPr lang="zh-CN" altLang="en-US" sz="3200" dirty="0"/>
              <a:t>流程图：    </a:t>
            </a:r>
            <a:r>
              <a:rPr lang="en-US" altLang="zh-CN" sz="2800" dirty="0" err="1"/>
              <a:t>Processon</a:t>
            </a:r>
            <a:endParaRPr lang="en-US" altLang="zh-CN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17D87F-36CD-4D08-BAAE-C30E401880A8}"/>
              </a:ext>
            </a:extLst>
          </p:cNvPr>
          <p:cNvSpPr txBox="1"/>
          <p:nvPr/>
        </p:nvSpPr>
        <p:spPr>
          <a:xfrm>
            <a:off x="2920018" y="3154740"/>
            <a:ext cx="617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hlinkClick r:id="rId2"/>
              </a:rPr>
              <a:t>ProcessOn</a:t>
            </a:r>
            <a:r>
              <a:rPr lang="en-US" altLang="zh-CN" dirty="0">
                <a:hlinkClick r:id="rId2"/>
              </a:rPr>
              <a:t> - </a:t>
            </a:r>
            <a:r>
              <a:rPr lang="zh-CN" altLang="en-US" dirty="0">
                <a:hlinkClick r:id="rId2"/>
              </a:rPr>
              <a:t>免费在线作图，思维导图，流程图，实时协作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8B258E-A7BD-4D27-89FB-CCF3BD33F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19" y="3561331"/>
            <a:ext cx="7823200" cy="374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9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057BF5-9C36-43FA-A631-E25693276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/>
          <a:stretch/>
        </p:blipFill>
        <p:spPr>
          <a:xfrm>
            <a:off x="1560385" y="2460496"/>
            <a:ext cx="9151159" cy="41898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4686148" y="1118579"/>
            <a:ext cx="264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素材网站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EAB71-B082-4230-9E67-CEF95463D6EF}"/>
              </a:ext>
            </a:extLst>
          </p:cNvPr>
          <p:cNvSpPr txBox="1"/>
          <p:nvPr/>
        </p:nvSpPr>
        <p:spPr>
          <a:xfrm flipH="1">
            <a:off x="2308861" y="2061030"/>
            <a:ext cx="10041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设计资源</a:t>
            </a:r>
            <a:endParaRPr lang="en-US" altLang="zh-CN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37FC03-4CF7-4B36-A58C-43B9E18BF71E}"/>
              </a:ext>
            </a:extLst>
          </p:cNvPr>
          <p:cNvSpPr txBox="1"/>
          <p:nvPr/>
        </p:nvSpPr>
        <p:spPr>
          <a:xfrm>
            <a:off x="5386160" y="2082519"/>
            <a:ext cx="3190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https://dribbble.com/</a:t>
            </a:r>
          </a:p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934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4686148" y="1118579"/>
            <a:ext cx="264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素材网站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5EAB71-B082-4230-9E67-CEF95463D6EF}"/>
              </a:ext>
            </a:extLst>
          </p:cNvPr>
          <p:cNvSpPr txBox="1"/>
          <p:nvPr/>
        </p:nvSpPr>
        <p:spPr>
          <a:xfrm flipH="1">
            <a:off x="5037546" y="2235201"/>
            <a:ext cx="10041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设计资源</a:t>
            </a:r>
            <a:endParaRPr lang="en-US" altLang="zh-CN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C4C506-7067-4E91-B200-59A4A8CB29C8}"/>
              </a:ext>
            </a:extLst>
          </p:cNvPr>
          <p:cNvSpPr txBox="1"/>
          <p:nvPr/>
        </p:nvSpPr>
        <p:spPr>
          <a:xfrm>
            <a:off x="4874831" y="3167158"/>
            <a:ext cx="50208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Pinterest</a:t>
            </a:r>
          </a:p>
          <a:p>
            <a:r>
              <a:rPr lang="en-US" altLang="zh-CN" sz="4400" dirty="0" err="1"/>
              <a:t>Behance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42934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4686148" y="1118579"/>
            <a:ext cx="264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集成导航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36C2BD-7DE6-4BE6-9969-1B42CAE325FE}"/>
              </a:ext>
            </a:extLst>
          </p:cNvPr>
          <p:cNvSpPr/>
          <p:nvPr/>
        </p:nvSpPr>
        <p:spPr>
          <a:xfrm>
            <a:off x="4244179" y="1902073"/>
            <a:ext cx="3703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http://www.niudana.com/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E334F4-37A8-4EB6-8023-02955C8F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61" y="2455306"/>
            <a:ext cx="9828924" cy="441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20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4686148" y="1118579"/>
            <a:ext cx="264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协作平台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36C2BD-7DE6-4BE6-9969-1B42CAE325FE}"/>
              </a:ext>
            </a:extLst>
          </p:cNvPr>
          <p:cNvSpPr/>
          <p:nvPr/>
        </p:nvSpPr>
        <p:spPr>
          <a:xfrm>
            <a:off x="5342904" y="2162179"/>
            <a:ext cx="966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figma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83CC35-6639-42A1-BE63-C82AEB7A6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1058"/>
            <a:ext cx="12192000" cy="33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47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C96ED4-524C-4625-AAD9-1B564FFEE67B}"/>
              </a:ext>
            </a:extLst>
          </p:cNvPr>
          <p:cNvSpPr txBox="1"/>
          <p:nvPr/>
        </p:nvSpPr>
        <p:spPr>
          <a:xfrm flipH="1">
            <a:off x="4686148" y="1118579"/>
            <a:ext cx="264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</a:t>
            </a:r>
            <a:r>
              <a:rPr lang="zh-CN" altLang="en-US" sz="4400" dirty="0"/>
              <a:t>    文字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BBB913-A08A-46CF-A7D4-99254F5440FD}"/>
              </a:ext>
            </a:extLst>
          </p:cNvPr>
          <p:cNvSpPr txBox="1"/>
          <p:nvPr/>
        </p:nvSpPr>
        <p:spPr>
          <a:xfrm>
            <a:off x="3323492" y="2305888"/>
            <a:ext cx="5545016" cy="250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/>
              <a:t>字体</a:t>
            </a:r>
            <a:endParaRPr lang="en-US" altLang="zh-CN" sz="3600" dirty="0"/>
          </a:p>
          <a:p>
            <a:pPr algn="ctr">
              <a:lnSpc>
                <a:spcPct val="150000"/>
              </a:lnSpc>
            </a:pPr>
            <a:r>
              <a:rPr lang="zh-CN" altLang="en-US" sz="3600" dirty="0"/>
              <a:t>关键点的突出</a:t>
            </a:r>
            <a:endParaRPr lang="en-US" altLang="zh-CN" sz="3600" dirty="0"/>
          </a:p>
          <a:p>
            <a:pPr algn="ctr">
              <a:lnSpc>
                <a:spcPct val="150000"/>
              </a:lnSpc>
            </a:pPr>
            <a:r>
              <a:rPr lang="zh-CN" altLang="en-US" sz="3600" dirty="0"/>
              <a:t>排版</a:t>
            </a:r>
          </a:p>
        </p:txBody>
      </p:sp>
    </p:spTree>
    <p:extLst>
      <p:ext uri="{BB962C8B-B14F-4D97-AF65-F5344CB8AC3E}">
        <p14:creationId xmlns:p14="http://schemas.microsoft.com/office/powerpoint/2010/main" val="2009756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B6485F-BBFF-403F-8588-51FF294D655C}"/>
              </a:ext>
            </a:extLst>
          </p:cNvPr>
          <p:cNvSpPr/>
          <p:nvPr/>
        </p:nvSpPr>
        <p:spPr>
          <a:xfrm>
            <a:off x="5080337" y="73792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衬线与非衬线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003D67-4A38-4E6B-B65E-727BC666E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60" y="1504093"/>
            <a:ext cx="7432040" cy="448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73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6AD46D2-24C3-4255-A6F2-CFA5E5EA897F}"/>
              </a:ext>
            </a:extLst>
          </p:cNvPr>
          <p:cNvSpPr/>
          <p:nvPr/>
        </p:nvSpPr>
        <p:spPr>
          <a:xfrm>
            <a:off x="4183875" y="2596309"/>
            <a:ext cx="5980033" cy="2806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求字体网  </a:t>
            </a:r>
            <a:r>
              <a:rPr lang="en-US" altLang="zh-CN" sz="2400" dirty="0" err="1">
                <a:latin typeface="+mj-lt"/>
                <a:ea typeface="微软雅黑 Light" panose="020B0502040204020203" pitchFamily="34" charset="-122"/>
              </a:rPr>
              <a:t>WhatFontIs</a:t>
            </a:r>
            <a:endParaRPr lang="en-US" altLang="zh-CN" sz="2400" dirty="0">
              <a:latin typeface="+mj-lt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字加</a:t>
            </a:r>
            <a:endParaRPr lang="en-US" altLang="zh-CN" sz="2400" dirty="0">
              <a:latin typeface="+mj-lt"/>
              <a:ea typeface="微软雅黑 Light" panose="020B0502040204020203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下载字体 拖入</a:t>
            </a:r>
            <a:r>
              <a:rPr lang="en-US" altLang="zh-CN" sz="2400" dirty="0">
                <a:latin typeface="+mj-lt"/>
                <a:ea typeface="微软雅黑 Light" panose="020B0502040204020203" pitchFamily="34" charset="-122"/>
              </a:rPr>
              <a:t>Fonts</a:t>
            </a:r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文件夹（</a:t>
            </a:r>
            <a:r>
              <a:rPr lang="en-US" altLang="zh-CN" sz="2400" dirty="0">
                <a:latin typeface="+mj-lt"/>
                <a:ea typeface="微软雅黑 Light" panose="020B0502040204020203" pitchFamily="34" charset="-122"/>
              </a:rPr>
              <a:t>Win</a:t>
            </a:r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）</a:t>
            </a:r>
            <a:endParaRPr lang="en-US" altLang="zh-CN" sz="2400" dirty="0"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j-lt"/>
                <a:ea typeface="微软雅黑 Light" panose="020B0502040204020203" pitchFamily="34" charset="-122"/>
              </a:rPr>
              <a:t>		       </a:t>
            </a:r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（</a:t>
            </a:r>
            <a:r>
              <a:rPr lang="en-US" altLang="zh-CN" sz="2400" dirty="0">
                <a:latin typeface="+mj-lt"/>
                <a:ea typeface="微软雅黑 Light" panose="020B0502040204020203" pitchFamily="34" charset="-122"/>
              </a:rPr>
              <a:t>Mac</a:t>
            </a:r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是</a:t>
            </a:r>
            <a:r>
              <a:rPr lang="en-US" altLang="zh-CN" sz="2400" dirty="0" err="1">
                <a:latin typeface="+mj-lt"/>
                <a:ea typeface="微软雅黑 Light" panose="020B0502040204020203" pitchFamily="34" charset="-122"/>
              </a:rPr>
              <a:t>FontBook</a:t>
            </a:r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）</a:t>
            </a:r>
            <a:endParaRPr lang="en-US" altLang="zh-CN" sz="2400" dirty="0"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j-lt"/>
                <a:ea typeface="微软雅黑 Light" panose="020B0502040204020203" pitchFamily="34" charset="-122"/>
              </a:rPr>
              <a:t>4.   </a:t>
            </a:r>
            <a:r>
              <a:rPr lang="zh-CN" altLang="en-US" sz="2400" dirty="0">
                <a:latin typeface="+mj-lt"/>
                <a:ea typeface="微软雅黑 Light" panose="020B0502040204020203" pitchFamily="34" charset="-122"/>
              </a:rPr>
              <a:t>字体嵌入（保存 设置）</a:t>
            </a:r>
            <a:endParaRPr lang="en-US" altLang="zh-CN" sz="2400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E44DD8-E3DF-49F6-9264-03ABA302C6AD}"/>
              </a:ext>
            </a:extLst>
          </p:cNvPr>
          <p:cNvSpPr txBox="1"/>
          <p:nvPr/>
        </p:nvSpPr>
        <p:spPr>
          <a:xfrm flipH="1">
            <a:off x="4686148" y="1118579"/>
            <a:ext cx="264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</a:t>
            </a:r>
            <a:r>
              <a:rPr lang="zh-CN" altLang="en-US" sz="4400" dirty="0"/>
              <a:t>    字体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1C2D0-982E-43EF-B31F-DD4406F74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5" y="3225691"/>
            <a:ext cx="652465" cy="5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1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E44DD8-E3DF-49F6-9264-03ABA302C6AD}"/>
              </a:ext>
            </a:extLst>
          </p:cNvPr>
          <p:cNvSpPr txBox="1"/>
          <p:nvPr/>
        </p:nvSpPr>
        <p:spPr>
          <a:xfrm flipH="1">
            <a:off x="4686148" y="1118579"/>
            <a:ext cx="2643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</a:t>
            </a:r>
            <a:r>
              <a:rPr lang="zh-CN" altLang="en-US" sz="4400" dirty="0"/>
              <a:t>    排版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F3B95B-15E5-4918-B381-C541182BBF3D}"/>
              </a:ext>
            </a:extLst>
          </p:cNvPr>
          <p:cNvSpPr txBox="1"/>
          <p:nvPr/>
        </p:nvSpPr>
        <p:spPr>
          <a:xfrm>
            <a:off x="3048000" y="21328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【</a:t>
            </a:r>
            <a:r>
              <a:rPr lang="zh-CN" altLang="en-US" dirty="0">
                <a:hlinkClick r:id="rId2"/>
              </a:rPr>
              <a:t>压倒性的设计力</a:t>
            </a:r>
            <a:r>
              <a:rPr lang="en-US" altLang="zh-CN" dirty="0">
                <a:hlinkClick r:id="rId2"/>
              </a:rPr>
              <a:t>】</a:t>
            </a:r>
            <a:r>
              <a:rPr lang="zh-CN" altLang="en-US" dirty="0">
                <a:hlinkClick r:id="rId2"/>
              </a:rPr>
              <a:t>日本人用一个视频告诉你排版的重要性！中字「</a:t>
            </a:r>
            <a:r>
              <a:rPr lang="ja-JP" altLang="en-US" dirty="0">
                <a:hlinkClick r:id="rId2"/>
              </a:rPr>
              <a:t>ならべ</a:t>
            </a:r>
            <a:r>
              <a:rPr lang="zh-CN" altLang="en-US" dirty="0">
                <a:hlinkClick r:id="rId2"/>
              </a:rPr>
              <a:t>歌」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哔哩哔哩</a:t>
            </a:r>
            <a:r>
              <a:rPr lang="en-US" altLang="zh-CN" dirty="0">
                <a:hlinkClick r:id="rId2"/>
              </a:rPr>
              <a:t>_</a:t>
            </a:r>
            <a:r>
              <a:rPr lang="en-US" altLang="zh-CN" dirty="0" err="1">
                <a:hlinkClick r:id="rId2"/>
              </a:rPr>
              <a:t>bilibili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CC081D-0781-44C9-95CA-B3ADA099506F}"/>
              </a:ext>
            </a:extLst>
          </p:cNvPr>
          <p:cNvSpPr txBox="1"/>
          <p:nvPr/>
        </p:nvSpPr>
        <p:spPr>
          <a:xfrm flipH="1">
            <a:off x="3900703" y="3399692"/>
            <a:ext cx="3965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</a:t>
            </a:r>
            <a:r>
              <a:rPr lang="zh-CN" altLang="en-US" sz="4400" dirty="0"/>
              <a:t>    关键的突出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DD5DE2-3AA4-470C-8D4C-594165A8EA9E}"/>
              </a:ext>
            </a:extLst>
          </p:cNvPr>
          <p:cNvSpPr txBox="1"/>
          <p:nvPr/>
        </p:nvSpPr>
        <p:spPr>
          <a:xfrm>
            <a:off x="3247292" y="43713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轻了？重了？你的设计高级了！</a:t>
            </a:r>
            <a:r>
              <a:rPr lang="en-US" altLang="zh-CN" dirty="0">
                <a:hlinkClick r:id="rId3"/>
              </a:rPr>
              <a:t>【</a:t>
            </a:r>
            <a:r>
              <a:rPr lang="en-US" altLang="zh-CN" dirty="0" err="1">
                <a:hlinkClick r:id="rId3"/>
              </a:rPr>
              <a:t>dinlab</a:t>
            </a:r>
            <a:r>
              <a:rPr lang="zh-CN" altLang="en-US" dirty="0">
                <a:hlinkClick r:id="rId3"/>
              </a:rPr>
              <a:t>宇宙电台</a:t>
            </a:r>
            <a:r>
              <a:rPr lang="en-US" altLang="zh-CN" dirty="0">
                <a:hlinkClick r:id="rId3"/>
              </a:rPr>
              <a:t>】Vol.24_</a:t>
            </a:r>
            <a:r>
              <a:rPr lang="zh-CN" altLang="en-US" dirty="0">
                <a:hlinkClick r:id="rId3"/>
              </a:rPr>
              <a:t>哔哩哔哩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bilibili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052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6BBED84-04D1-4FC5-90CD-F3ACABDCD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72" y="2843140"/>
            <a:ext cx="7137910" cy="33879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E44DD8-E3DF-49F6-9264-03ABA302C6AD}"/>
              </a:ext>
            </a:extLst>
          </p:cNvPr>
          <p:cNvSpPr txBox="1"/>
          <p:nvPr/>
        </p:nvSpPr>
        <p:spPr>
          <a:xfrm flipH="1">
            <a:off x="4265233" y="1118579"/>
            <a:ext cx="41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</a:t>
            </a:r>
            <a:r>
              <a:rPr lang="zh-CN" altLang="en-US" sz="4400" dirty="0"/>
              <a:t>    </a:t>
            </a:r>
            <a:r>
              <a:rPr lang="en-US" altLang="zh-CN" sz="4400" dirty="0"/>
              <a:t>PPT</a:t>
            </a:r>
            <a:r>
              <a:rPr lang="zh-CN" altLang="en-US" sz="4400" dirty="0"/>
              <a:t>资源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4D296E-C501-45A3-9D94-AB35B3C656C5}"/>
              </a:ext>
            </a:extLst>
          </p:cNvPr>
          <p:cNvSpPr/>
          <p:nvPr/>
        </p:nvSpPr>
        <p:spPr>
          <a:xfrm>
            <a:off x="1767688" y="2097706"/>
            <a:ext cx="3373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http://www.51miz.com/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77FC84-FEFB-4F15-A91C-49EAA25FF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84"/>
          <a:stretch/>
        </p:blipFill>
        <p:spPr>
          <a:xfrm>
            <a:off x="-79826" y="2769057"/>
            <a:ext cx="7030773" cy="32232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AFF21D7-84BB-4407-8352-E36E857712AF}"/>
              </a:ext>
            </a:extLst>
          </p:cNvPr>
          <p:cNvSpPr/>
          <p:nvPr/>
        </p:nvSpPr>
        <p:spPr>
          <a:xfrm>
            <a:off x="7834867" y="2097706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5"/>
              </a:rPr>
              <a:t>(1ppt.com)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202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15DB6B-5498-4414-99C8-AB1DE63F5824}"/>
              </a:ext>
            </a:extLst>
          </p:cNvPr>
          <p:cNvSpPr/>
          <p:nvPr/>
        </p:nvSpPr>
        <p:spPr>
          <a:xfrm>
            <a:off x="700088" y="670032"/>
            <a:ext cx="2144487" cy="646332"/>
          </a:xfrm>
          <a:prstGeom prst="rect">
            <a:avLst/>
          </a:prstGeom>
          <a:solidFill>
            <a:srgbClr val="CC33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5A94B3-5A50-4368-B43F-D4CF405186AE}"/>
              </a:ext>
            </a:extLst>
          </p:cNvPr>
          <p:cNvSpPr txBox="1"/>
          <p:nvPr/>
        </p:nvSpPr>
        <p:spPr>
          <a:xfrm flipH="1">
            <a:off x="772885" y="684875"/>
            <a:ext cx="21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应用场景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D13E6D-C0A1-48E3-A7BD-3D76BD10CE7C}"/>
              </a:ext>
            </a:extLst>
          </p:cNvPr>
          <p:cNvSpPr txBox="1"/>
          <p:nvPr/>
        </p:nvSpPr>
        <p:spPr>
          <a:xfrm>
            <a:off x="4384768" y="1813173"/>
            <a:ext cx="68710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· </a:t>
            </a:r>
            <a:r>
              <a:rPr lang="zh-CN" altLang="en-US" sz="3200" dirty="0"/>
              <a:t>课程</a:t>
            </a:r>
            <a:r>
              <a:rPr lang="en-US" altLang="zh-CN" sz="3200" dirty="0"/>
              <a:t>pre</a:t>
            </a:r>
          </a:p>
          <a:p>
            <a:endParaRPr lang="en-US" altLang="zh-CN" dirty="0"/>
          </a:p>
          <a:p>
            <a:r>
              <a:rPr lang="en-US" altLang="zh-CN" sz="3200" dirty="0"/>
              <a:t>· </a:t>
            </a:r>
            <a:r>
              <a:rPr lang="zh-CN" altLang="en-US" sz="3200" dirty="0"/>
              <a:t>潮内宣讲</a:t>
            </a:r>
            <a:endParaRPr lang="en-US" altLang="zh-CN" sz="3200" dirty="0"/>
          </a:p>
          <a:p>
            <a:endParaRPr lang="en-US" altLang="zh-CN" dirty="0"/>
          </a:p>
          <a:p>
            <a:r>
              <a:rPr lang="en-US" altLang="zh-CN" sz="3200" dirty="0"/>
              <a:t>· high</a:t>
            </a:r>
            <a:r>
              <a:rPr lang="zh-CN" altLang="en-US" sz="3200" dirty="0"/>
              <a:t> </a:t>
            </a:r>
            <a:r>
              <a:rPr lang="en-US" altLang="zh-CN" sz="3200" dirty="0"/>
              <a:t>level</a:t>
            </a:r>
            <a:r>
              <a:rPr lang="zh-CN" altLang="en-US" sz="3200" dirty="0"/>
              <a:t>演讲展示</a:t>
            </a:r>
            <a:endParaRPr lang="en-US" altLang="zh-CN" sz="3200" dirty="0"/>
          </a:p>
          <a:p>
            <a:endParaRPr lang="en-US" altLang="zh-CN" dirty="0"/>
          </a:p>
          <a:p>
            <a:r>
              <a:rPr lang="en-US" altLang="zh-CN" sz="3200" dirty="0"/>
              <a:t>  ……</a:t>
            </a:r>
          </a:p>
        </p:txBody>
      </p:sp>
    </p:spTree>
    <p:extLst>
      <p:ext uri="{BB962C8B-B14F-4D97-AF65-F5344CB8AC3E}">
        <p14:creationId xmlns:p14="http://schemas.microsoft.com/office/powerpoint/2010/main" val="240656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E44DD8-E3DF-49F6-9264-03ABA302C6AD}"/>
              </a:ext>
            </a:extLst>
          </p:cNvPr>
          <p:cNvSpPr txBox="1"/>
          <p:nvPr/>
        </p:nvSpPr>
        <p:spPr>
          <a:xfrm flipH="1">
            <a:off x="4265233" y="1118579"/>
            <a:ext cx="41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</a:t>
            </a:r>
            <a:r>
              <a:rPr lang="zh-CN" altLang="en-US" sz="4400" dirty="0"/>
              <a:t>    </a:t>
            </a:r>
            <a:r>
              <a:rPr lang="en-US" altLang="zh-CN" sz="4400" dirty="0"/>
              <a:t>PPT</a:t>
            </a:r>
            <a:r>
              <a:rPr lang="zh-CN" altLang="en-US" sz="4400" dirty="0"/>
              <a:t>资源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CAFCD4-CB9B-4F78-BDEB-47FF512C63D7}"/>
              </a:ext>
            </a:extLst>
          </p:cNvPr>
          <p:cNvSpPr txBox="1"/>
          <p:nvPr/>
        </p:nvSpPr>
        <p:spPr>
          <a:xfrm flipH="1">
            <a:off x="3873344" y="3179607"/>
            <a:ext cx="41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 </a:t>
            </a:r>
            <a:r>
              <a:rPr lang="zh-CN" altLang="en-US" sz="4400" b="1" dirty="0"/>
              <a:t>    要取之有度！</a:t>
            </a:r>
          </a:p>
        </p:txBody>
      </p:sp>
    </p:spTree>
    <p:extLst>
      <p:ext uri="{BB962C8B-B14F-4D97-AF65-F5344CB8AC3E}">
        <p14:creationId xmlns:p14="http://schemas.microsoft.com/office/powerpoint/2010/main" val="2408714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E44DD8-E3DF-49F6-9264-03ABA302C6AD}"/>
              </a:ext>
            </a:extLst>
          </p:cNvPr>
          <p:cNvSpPr txBox="1"/>
          <p:nvPr/>
        </p:nvSpPr>
        <p:spPr>
          <a:xfrm flipH="1">
            <a:off x="4265233" y="1118579"/>
            <a:ext cx="4188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 </a:t>
            </a:r>
            <a:r>
              <a:rPr lang="zh-CN" altLang="en-US" sz="4400" dirty="0"/>
              <a:t>    </a:t>
            </a:r>
            <a:r>
              <a:rPr lang="en-US" altLang="zh-CN" sz="4400" dirty="0"/>
              <a:t>PPT</a:t>
            </a:r>
            <a:r>
              <a:rPr lang="zh-CN" altLang="en-US" sz="4400" dirty="0"/>
              <a:t>资源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CAFCD4-CB9B-4F78-BDEB-47FF512C63D7}"/>
              </a:ext>
            </a:extLst>
          </p:cNvPr>
          <p:cNvSpPr txBox="1"/>
          <p:nvPr/>
        </p:nvSpPr>
        <p:spPr>
          <a:xfrm flipH="1">
            <a:off x="4134604" y="1829779"/>
            <a:ext cx="41882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 </a:t>
            </a:r>
            <a:r>
              <a:rPr lang="zh-CN" altLang="en-US" sz="4400" b="1" dirty="0"/>
              <a:t>     </a:t>
            </a:r>
            <a:r>
              <a:rPr lang="zh-CN" altLang="en-US" sz="4000" dirty="0"/>
              <a:t>偷懒方法</a:t>
            </a:r>
            <a:endParaRPr lang="en-US" altLang="zh-CN" sz="4000" dirty="0"/>
          </a:p>
          <a:p>
            <a:endParaRPr lang="en-US" altLang="zh-CN" sz="2400" dirty="0"/>
          </a:p>
          <a:p>
            <a:pPr algn="ctr"/>
            <a:r>
              <a:rPr lang="zh-CN" altLang="en-US" sz="3200" dirty="0"/>
              <a:t>删动画</a:t>
            </a:r>
            <a:endParaRPr lang="en-US" altLang="zh-CN" sz="3200" dirty="0"/>
          </a:p>
          <a:p>
            <a:pPr algn="ctr"/>
            <a:r>
              <a:rPr lang="zh-CN" altLang="en-US" sz="3200" dirty="0"/>
              <a:t>改切换</a:t>
            </a:r>
            <a:endParaRPr lang="en-US" altLang="zh-CN" sz="3200" dirty="0"/>
          </a:p>
          <a:p>
            <a:pPr algn="ctr"/>
            <a:r>
              <a:rPr lang="zh-CN" altLang="en-US" sz="3200" dirty="0"/>
              <a:t>偷图标</a:t>
            </a:r>
            <a:endParaRPr lang="en-US" altLang="zh-CN" sz="3200" dirty="0"/>
          </a:p>
          <a:p>
            <a:pPr algn="ctr"/>
            <a:r>
              <a:rPr lang="zh-CN" altLang="en-US" sz="3200" dirty="0"/>
              <a:t>放映模式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74043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ACB962-0387-4799-B906-708BA5020EB6}"/>
              </a:ext>
            </a:extLst>
          </p:cNvPr>
          <p:cNvSpPr txBox="1"/>
          <p:nvPr/>
        </p:nvSpPr>
        <p:spPr>
          <a:xfrm>
            <a:off x="4528457" y="295404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dirty="0"/>
              <a:t>😆😆😆</a:t>
            </a:r>
          </a:p>
          <a:p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970568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15DB6B-5498-4414-99C8-AB1DE63F5824}"/>
              </a:ext>
            </a:extLst>
          </p:cNvPr>
          <p:cNvSpPr/>
          <p:nvPr/>
        </p:nvSpPr>
        <p:spPr>
          <a:xfrm>
            <a:off x="2598057" y="1855570"/>
            <a:ext cx="7224487" cy="4291412"/>
          </a:xfrm>
          <a:prstGeom prst="rect">
            <a:avLst/>
          </a:prstGeom>
          <a:solidFill>
            <a:srgbClr val="CC33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5A94B3-5A50-4368-B43F-D4CF405186AE}"/>
              </a:ext>
            </a:extLst>
          </p:cNvPr>
          <p:cNvSpPr txBox="1"/>
          <p:nvPr/>
        </p:nvSpPr>
        <p:spPr>
          <a:xfrm flipH="1">
            <a:off x="3282155" y="711018"/>
            <a:ext cx="7224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一个看得过去的</a:t>
            </a:r>
            <a:r>
              <a:rPr lang="en-US" altLang="zh-CN" sz="4400" dirty="0"/>
              <a:t>PPT</a:t>
            </a:r>
            <a:r>
              <a:rPr lang="zh-CN" altLang="en-US" sz="4400" dirty="0"/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F3097-4BFB-481D-B0CF-F48CEE3D3370}"/>
              </a:ext>
            </a:extLst>
          </p:cNvPr>
          <p:cNvSpPr txBox="1"/>
          <p:nvPr/>
        </p:nvSpPr>
        <p:spPr>
          <a:xfrm>
            <a:off x="4934078" y="2186640"/>
            <a:ext cx="348197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· </a:t>
            </a:r>
            <a:r>
              <a:rPr lang="zh-CN" altLang="en-US" sz="3200" dirty="0">
                <a:solidFill>
                  <a:schemeClr val="bg1"/>
                </a:solidFill>
              </a:rPr>
              <a:t>风格统一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· </a:t>
            </a:r>
            <a:r>
              <a:rPr lang="zh-CN" altLang="en-US" sz="3200" dirty="0">
                <a:solidFill>
                  <a:schemeClr val="bg1"/>
                </a:solidFill>
              </a:rPr>
              <a:t>字体舒适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· </a:t>
            </a:r>
            <a:r>
              <a:rPr lang="zh-CN" altLang="en-US" sz="3200" dirty="0">
                <a:solidFill>
                  <a:schemeClr val="bg1"/>
                </a:solidFill>
              </a:rPr>
              <a:t>配色合理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· </a:t>
            </a:r>
            <a:r>
              <a:rPr lang="zh-CN" altLang="en-US" sz="3200" dirty="0">
                <a:solidFill>
                  <a:schemeClr val="bg1"/>
                </a:solidFill>
              </a:rPr>
              <a:t>格式对齐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· </a:t>
            </a:r>
            <a:r>
              <a:rPr lang="zh-CN" altLang="en-US" sz="3200" dirty="0">
                <a:solidFill>
                  <a:schemeClr val="bg1"/>
                </a:solidFill>
              </a:rPr>
              <a:t>清晰整洁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12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15DB6B-5498-4414-99C8-AB1DE63F5824}"/>
              </a:ext>
            </a:extLst>
          </p:cNvPr>
          <p:cNvSpPr/>
          <p:nvPr/>
        </p:nvSpPr>
        <p:spPr>
          <a:xfrm>
            <a:off x="700088" y="670032"/>
            <a:ext cx="3226026" cy="646332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5A94B3-5A50-4368-B43F-D4CF405186AE}"/>
              </a:ext>
            </a:extLst>
          </p:cNvPr>
          <p:cNvSpPr txBox="1"/>
          <p:nvPr/>
        </p:nvSpPr>
        <p:spPr>
          <a:xfrm flipH="1">
            <a:off x="830941" y="670033"/>
            <a:ext cx="297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一些辣眼睛 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F9DFFF-45FF-4FF3-A30A-293C5F3EA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1667390"/>
            <a:ext cx="2943247" cy="22336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DDFEC1-AA21-43B3-AFF7-4C2BA6062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8" y="4028159"/>
            <a:ext cx="2827972" cy="21411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9B37E7-05C6-4140-AF42-6CC98E21C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35" y="4028159"/>
            <a:ext cx="3268236" cy="21411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9DBEF3-DC5E-4FAA-9D3E-B97D442E1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35" y="1595952"/>
            <a:ext cx="3052785" cy="23050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93473D-4616-439F-A2E1-1C484FFEF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9" t="15934" r="22824"/>
          <a:stretch/>
        </p:blipFill>
        <p:spPr>
          <a:xfrm>
            <a:off x="7133526" y="2048379"/>
            <a:ext cx="4890966" cy="37052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35F907-FC39-4D45-9357-B42033ECD6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t="15545" r="22811"/>
          <a:stretch/>
        </p:blipFill>
        <p:spPr>
          <a:xfrm>
            <a:off x="2971059" y="1417962"/>
            <a:ext cx="7063423" cy="535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2D974E9-17A7-4316-B17E-33A5CAC57915}"/>
              </a:ext>
            </a:extLst>
          </p:cNvPr>
          <p:cNvSpPr/>
          <p:nvPr/>
        </p:nvSpPr>
        <p:spPr>
          <a:xfrm>
            <a:off x="2525486" y="2607030"/>
            <a:ext cx="7141028" cy="1643939"/>
          </a:xfrm>
          <a:prstGeom prst="rect">
            <a:avLst/>
          </a:prstGeom>
          <a:solidFill>
            <a:srgbClr val="CC330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0C74F6-8F2D-4680-90FF-2E594448BD28}"/>
              </a:ext>
            </a:extLst>
          </p:cNvPr>
          <p:cNvSpPr txBox="1"/>
          <p:nvPr/>
        </p:nvSpPr>
        <p:spPr>
          <a:xfrm>
            <a:off x="2866571" y="2875001"/>
            <a:ext cx="64588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下面轮到你们了！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FD2224-AECD-4C8A-A693-4659C70CF476}"/>
              </a:ext>
            </a:extLst>
          </p:cNvPr>
          <p:cNvSpPr txBox="1"/>
          <p:nvPr/>
        </p:nvSpPr>
        <p:spPr>
          <a:xfrm>
            <a:off x="4775200" y="4518940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（嘿嘿嘿嘿）</a:t>
            </a:r>
          </a:p>
        </p:txBody>
      </p:sp>
    </p:spTree>
    <p:extLst>
      <p:ext uri="{BB962C8B-B14F-4D97-AF65-F5344CB8AC3E}">
        <p14:creationId xmlns:p14="http://schemas.microsoft.com/office/powerpoint/2010/main" val="291792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D75481F-D202-4994-9CE5-3BEC60703E9A}"/>
              </a:ext>
            </a:extLst>
          </p:cNvPr>
          <p:cNvSpPr/>
          <p:nvPr/>
        </p:nvSpPr>
        <p:spPr>
          <a:xfrm>
            <a:off x="700088" y="670032"/>
            <a:ext cx="2144487" cy="646332"/>
          </a:xfrm>
          <a:prstGeom prst="rect">
            <a:avLst/>
          </a:prstGeom>
          <a:solidFill>
            <a:srgbClr val="CC33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4F2364-BB5A-4FF4-956A-EC7F99AB3548}"/>
              </a:ext>
            </a:extLst>
          </p:cNvPr>
          <p:cNvSpPr txBox="1"/>
          <p:nvPr/>
        </p:nvSpPr>
        <p:spPr>
          <a:xfrm flipH="1">
            <a:off x="772885" y="684875"/>
            <a:ext cx="21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基础知识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5B7FACB-62D0-4B24-AFE9-B616ADC2627D}"/>
              </a:ext>
            </a:extLst>
          </p:cNvPr>
          <p:cNvGrpSpPr/>
          <p:nvPr/>
        </p:nvGrpSpPr>
        <p:grpSpPr>
          <a:xfrm>
            <a:off x="1691594" y="1464793"/>
            <a:ext cx="3881120" cy="4418953"/>
            <a:chOff x="1622743" y="691912"/>
            <a:chExt cx="3881120" cy="441895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86B586C-E9B3-41F2-BE7A-F637BA9BE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6" t="48441"/>
            <a:stretch/>
          </p:blipFill>
          <p:spPr>
            <a:xfrm>
              <a:off x="1622743" y="691912"/>
              <a:ext cx="3881120" cy="441895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F832C09-0FE5-45BE-9DB3-BF1D70640020}"/>
                </a:ext>
              </a:extLst>
            </p:cNvPr>
            <p:cNvSpPr/>
            <p:nvPr/>
          </p:nvSpPr>
          <p:spPr>
            <a:xfrm>
              <a:off x="1696720" y="3261360"/>
              <a:ext cx="934720" cy="711200"/>
            </a:xfrm>
            <a:prstGeom prst="rect">
              <a:avLst/>
            </a:prstGeom>
            <a:noFill/>
            <a:ln w="28575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69F596C-6E33-43AE-9D9D-25C42DBD9424}"/>
                </a:ext>
              </a:extLst>
            </p:cNvPr>
            <p:cNvSpPr/>
            <p:nvPr/>
          </p:nvSpPr>
          <p:spPr>
            <a:xfrm>
              <a:off x="5047131" y="4775200"/>
              <a:ext cx="337669" cy="284194"/>
            </a:xfrm>
            <a:prstGeom prst="rect">
              <a:avLst/>
            </a:prstGeom>
            <a:noFill/>
            <a:ln w="28575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22DE4C3-8914-4ACF-A477-313263D8AFFD}"/>
              </a:ext>
            </a:extLst>
          </p:cNvPr>
          <p:cNvGrpSpPr/>
          <p:nvPr/>
        </p:nvGrpSpPr>
        <p:grpSpPr>
          <a:xfrm>
            <a:off x="6284686" y="1454458"/>
            <a:ext cx="2978322" cy="4439622"/>
            <a:chOff x="8383028" y="575919"/>
            <a:chExt cx="3165819" cy="466991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61301EF-542E-48E9-BB45-A6951B60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608"/>
            <a:stretch/>
          </p:blipFill>
          <p:spPr>
            <a:xfrm>
              <a:off x="8383028" y="575919"/>
              <a:ext cx="3165819" cy="466991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018AFBD-8579-447D-ACFE-F2A38CD70A6F}"/>
                </a:ext>
              </a:extLst>
            </p:cNvPr>
            <p:cNvSpPr/>
            <p:nvPr/>
          </p:nvSpPr>
          <p:spPr>
            <a:xfrm>
              <a:off x="8454148" y="2946401"/>
              <a:ext cx="3016492" cy="670560"/>
            </a:xfrm>
            <a:prstGeom prst="rect">
              <a:avLst/>
            </a:prstGeom>
            <a:noFill/>
            <a:ln w="28575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26904C-92B5-4FDD-B7A8-BABAD4123740}"/>
              </a:ext>
            </a:extLst>
          </p:cNvPr>
          <p:cNvSpPr/>
          <p:nvPr/>
        </p:nvSpPr>
        <p:spPr>
          <a:xfrm>
            <a:off x="1702526" y="6105472"/>
            <a:ext cx="9164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https://baijiahao.baidu.com/s?id=1660613203001797402&amp;wfr=spider&amp;for=pc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A01779-010C-40B7-83B4-B1E438C1B2E8}"/>
              </a:ext>
            </a:extLst>
          </p:cNvPr>
          <p:cNvSpPr txBox="1"/>
          <p:nvPr/>
        </p:nvSpPr>
        <p:spPr>
          <a:xfrm>
            <a:off x="9455378" y="2847077"/>
            <a:ext cx="20900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sz="3200" dirty="0"/>
              <a:t>扩展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pre</a:t>
            </a:r>
            <a:r>
              <a:rPr lang="zh-CN" altLang="en-US" dirty="0"/>
              <a:t>时的</a:t>
            </a:r>
            <a:r>
              <a:rPr lang="zh-CN" altLang="en-US" dirty="0">
                <a:solidFill>
                  <a:srgbClr val="C00000"/>
                </a:solidFill>
              </a:rPr>
              <a:t>提词器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53762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D75481F-D202-4994-9CE5-3BEC60703E9A}"/>
              </a:ext>
            </a:extLst>
          </p:cNvPr>
          <p:cNvSpPr/>
          <p:nvPr/>
        </p:nvSpPr>
        <p:spPr>
          <a:xfrm>
            <a:off x="700088" y="670032"/>
            <a:ext cx="2144487" cy="646332"/>
          </a:xfrm>
          <a:prstGeom prst="rect">
            <a:avLst/>
          </a:prstGeom>
          <a:solidFill>
            <a:srgbClr val="CC33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4F2364-BB5A-4FF4-956A-EC7F99AB3548}"/>
              </a:ext>
            </a:extLst>
          </p:cNvPr>
          <p:cNvSpPr txBox="1"/>
          <p:nvPr/>
        </p:nvSpPr>
        <p:spPr>
          <a:xfrm flipH="1">
            <a:off x="772885" y="684875"/>
            <a:ext cx="21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基础知识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8902CC8-663B-485F-9F84-B3042AF17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4"/>
          <a:stretch/>
        </p:blipFill>
        <p:spPr>
          <a:xfrm>
            <a:off x="1404441" y="1922582"/>
            <a:ext cx="8480964" cy="38410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D02C89D-EA32-476D-A255-FC88BC9F7F0C}"/>
              </a:ext>
            </a:extLst>
          </p:cNvPr>
          <p:cNvSpPr txBox="1"/>
          <p:nvPr/>
        </p:nvSpPr>
        <p:spPr>
          <a:xfrm>
            <a:off x="9447255" y="2797725"/>
            <a:ext cx="2088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屏幕比例：</a:t>
            </a:r>
            <a:endParaRPr lang="en-US" altLang="zh-CN" sz="2400" dirty="0"/>
          </a:p>
          <a:p>
            <a:r>
              <a:rPr lang="en-US" altLang="zh-CN" sz="2400" dirty="0"/>
              <a:t>4:3  or  16:9</a:t>
            </a:r>
          </a:p>
          <a:p>
            <a:endParaRPr lang="en-US" altLang="zh-CN" sz="2400" dirty="0"/>
          </a:p>
          <a:p>
            <a:r>
              <a:rPr lang="zh-CN" altLang="en-US" sz="2400" dirty="0"/>
              <a:t>适配</a:t>
            </a:r>
          </a:p>
        </p:txBody>
      </p:sp>
    </p:spTree>
    <p:extLst>
      <p:ext uri="{BB962C8B-B14F-4D97-AF65-F5344CB8AC3E}">
        <p14:creationId xmlns:p14="http://schemas.microsoft.com/office/powerpoint/2010/main" val="2173220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D75481F-D202-4994-9CE5-3BEC60703E9A}"/>
              </a:ext>
            </a:extLst>
          </p:cNvPr>
          <p:cNvSpPr/>
          <p:nvPr/>
        </p:nvSpPr>
        <p:spPr>
          <a:xfrm>
            <a:off x="700088" y="670032"/>
            <a:ext cx="2144487" cy="646332"/>
          </a:xfrm>
          <a:prstGeom prst="rect">
            <a:avLst/>
          </a:prstGeom>
          <a:solidFill>
            <a:srgbClr val="CC33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4F2364-BB5A-4FF4-956A-EC7F99AB3548}"/>
              </a:ext>
            </a:extLst>
          </p:cNvPr>
          <p:cNvSpPr txBox="1"/>
          <p:nvPr/>
        </p:nvSpPr>
        <p:spPr>
          <a:xfrm flipH="1">
            <a:off x="772885" y="684875"/>
            <a:ext cx="21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FB6F7A-D1F8-4CC6-9212-CC93DD835AC4}"/>
              </a:ext>
            </a:extLst>
          </p:cNvPr>
          <p:cNvSpPr txBox="1"/>
          <p:nvPr/>
        </p:nvSpPr>
        <p:spPr>
          <a:xfrm>
            <a:off x="3892400" y="1750854"/>
            <a:ext cx="68710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· </a:t>
            </a:r>
            <a:r>
              <a:rPr lang="zh-CN" altLang="en-US" sz="3200" dirty="0"/>
              <a:t>动画与切换</a:t>
            </a:r>
            <a:endParaRPr lang="en-US" altLang="zh-CN" sz="3200" dirty="0"/>
          </a:p>
          <a:p>
            <a:endParaRPr lang="en-US" altLang="zh-CN" dirty="0"/>
          </a:p>
          <a:p>
            <a:r>
              <a:rPr lang="en-US" altLang="zh-CN" sz="3200" dirty="0"/>
              <a:t>· </a:t>
            </a:r>
            <a:r>
              <a:rPr lang="zh-CN" altLang="en-US" sz="3200" dirty="0"/>
              <a:t>平滑</a:t>
            </a:r>
            <a:r>
              <a:rPr lang="en-US" altLang="zh-CN" sz="3200" dirty="0"/>
              <a:t>—</a:t>
            </a:r>
            <a:r>
              <a:rPr lang="zh-CN" altLang="en-US" sz="2400" dirty="0"/>
              <a:t>应用展示 </a:t>
            </a:r>
            <a:r>
              <a:rPr lang="en-US" altLang="zh-CN" sz="2000" dirty="0">
                <a:hlinkClick r:id="rId2"/>
              </a:rPr>
              <a:t>PPT</a:t>
            </a:r>
            <a:r>
              <a:rPr lang="zh-CN" altLang="en-US" sz="2000" dirty="0">
                <a:hlinkClick r:id="rId2"/>
              </a:rPr>
              <a:t>文字排版之用一轮明月做出</a:t>
            </a:r>
            <a:r>
              <a:rPr lang="en-US" altLang="zh-CN" sz="2000" dirty="0">
                <a:hlinkClick r:id="rId2"/>
              </a:rPr>
              <a:t>9</a:t>
            </a:r>
            <a:r>
              <a:rPr lang="zh-CN" altLang="en-US" sz="2000" dirty="0">
                <a:hlinkClick r:id="rId2"/>
              </a:rPr>
              <a:t>种不同的古风版式</a:t>
            </a:r>
            <a:r>
              <a:rPr lang="en-US" altLang="zh-CN" sz="2000" dirty="0">
                <a:hlinkClick r:id="rId2"/>
              </a:rPr>
              <a:t>_</a:t>
            </a:r>
            <a:r>
              <a:rPr lang="zh-CN" altLang="en-US" sz="2000" dirty="0">
                <a:hlinkClick r:id="rId2"/>
              </a:rPr>
              <a:t>哔哩哔哩</a:t>
            </a:r>
            <a:r>
              <a:rPr lang="en-US" altLang="zh-CN" sz="2000" dirty="0">
                <a:hlinkClick r:id="rId2"/>
              </a:rPr>
              <a:t>_</a:t>
            </a:r>
            <a:r>
              <a:rPr lang="en-US" altLang="zh-CN" sz="2000" dirty="0" err="1">
                <a:hlinkClick r:id="rId2"/>
              </a:rPr>
              <a:t>bilibili</a:t>
            </a:r>
            <a:endParaRPr lang="en-US" altLang="zh-CN" sz="2800" dirty="0"/>
          </a:p>
          <a:p>
            <a:r>
              <a:rPr lang="en-US" altLang="zh-CN" dirty="0"/>
              <a:t>     </a:t>
            </a:r>
          </a:p>
          <a:p>
            <a:r>
              <a:rPr lang="en-US" altLang="zh-CN" sz="3200" dirty="0"/>
              <a:t>· </a:t>
            </a:r>
            <a:r>
              <a:rPr lang="zh-CN" altLang="en-US" sz="3200" dirty="0"/>
              <a:t>自动保存</a:t>
            </a:r>
            <a:r>
              <a:rPr lang="zh-CN" altLang="en-US" sz="2000" dirty="0"/>
              <a:t>（文件</a:t>
            </a:r>
            <a:r>
              <a:rPr lang="en-US" altLang="zh-CN" sz="2000" dirty="0"/>
              <a:t>-</a:t>
            </a:r>
            <a:r>
              <a:rPr lang="zh-CN" altLang="en-US" sz="2000" dirty="0"/>
              <a:t>更多</a:t>
            </a:r>
            <a:r>
              <a:rPr lang="en-US" altLang="zh-CN" sz="2000" dirty="0"/>
              <a:t>-</a:t>
            </a:r>
            <a:r>
              <a:rPr lang="zh-CN" altLang="en-US" sz="2000" dirty="0"/>
              <a:t>选项</a:t>
            </a:r>
            <a:r>
              <a:rPr lang="en-US" altLang="zh-CN" sz="2000" dirty="0"/>
              <a:t>-</a:t>
            </a:r>
            <a:r>
              <a:rPr lang="zh-CN" altLang="en-US" sz="2000" dirty="0"/>
              <a:t>保存）</a:t>
            </a:r>
            <a:endParaRPr lang="en-US" altLang="zh-CN" sz="3200" dirty="0"/>
          </a:p>
          <a:p>
            <a:endParaRPr lang="en-US" altLang="zh-CN" dirty="0"/>
          </a:p>
          <a:p>
            <a:r>
              <a:rPr lang="en-US" altLang="zh-CN" sz="3200" dirty="0"/>
              <a:t>· </a:t>
            </a:r>
            <a:r>
              <a:rPr lang="zh-CN" altLang="en-US" sz="3200" dirty="0"/>
              <a:t>导出图片</a:t>
            </a:r>
            <a:r>
              <a:rPr lang="en-US" altLang="zh-CN" sz="3200" dirty="0"/>
              <a:t>—ppt</a:t>
            </a:r>
            <a:r>
              <a:rPr lang="zh-CN" altLang="en-US" sz="2800" dirty="0"/>
              <a:t>作图</a:t>
            </a:r>
            <a:endParaRPr lang="en-US" altLang="zh-CN" sz="3200" dirty="0"/>
          </a:p>
          <a:p>
            <a:endParaRPr lang="en-US" altLang="zh-CN" dirty="0"/>
          </a:p>
          <a:p>
            <a:r>
              <a:rPr lang="en-US" altLang="zh-CN" sz="3200" dirty="0"/>
              <a:t>· </a:t>
            </a:r>
            <a:r>
              <a:rPr lang="zh-CN" altLang="en-US" sz="3200" dirty="0"/>
              <a:t>快捷操作：</a:t>
            </a:r>
            <a:r>
              <a:rPr lang="en-US" altLang="zh-CN" sz="2800" dirty="0"/>
              <a:t>Ctrl-</a:t>
            </a:r>
            <a:r>
              <a:rPr lang="zh-CN" altLang="en-US" sz="2800" dirty="0"/>
              <a:t>拖动复制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65179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470</Words>
  <Application>Microsoft Office PowerPoint</Application>
  <PresentationFormat>宽屏</PresentationFormat>
  <Paragraphs>124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 芷淇</dc:creator>
  <cp:lastModifiedBy>汪 芷淇</cp:lastModifiedBy>
  <cp:revision>4</cp:revision>
  <dcterms:created xsi:type="dcterms:W3CDTF">2021-10-08T13:39:27Z</dcterms:created>
  <dcterms:modified xsi:type="dcterms:W3CDTF">2021-10-08T18:54:22Z</dcterms:modified>
</cp:coreProperties>
</file>